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6" r:id="rId2"/>
    <p:sldId id="259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DDFF"/>
    <a:srgbClr val="5996FF"/>
    <a:srgbClr val="005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404296-B986-4066-8DC1-63C94ED9CE7B}" v="396" dt="2024-05-03T17:06:16.6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24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5B5B9F-7665-4E28-9ADD-1816706333C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7481631-983E-4702-A6EF-A4A155BD08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April 8th: Chose and submitted project idea for a weekly calendar using python!</a:t>
          </a:r>
        </a:p>
      </dgm:t>
    </dgm:pt>
    <dgm:pt modelId="{F6AB3703-A0DB-481D-9AFB-A868C00F8B28}" type="parTrans" cxnId="{3F00664F-8B34-4B1A-B7CC-415EC2D08D66}">
      <dgm:prSet/>
      <dgm:spPr/>
      <dgm:t>
        <a:bodyPr/>
        <a:lstStyle/>
        <a:p>
          <a:endParaRPr lang="en-US"/>
        </a:p>
      </dgm:t>
    </dgm:pt>
    <dgm:pt modelId="{B9CF213B-A7CF-4672-BAD4-133FAE76FBB2}" type="sibTrans" cxnId="{3F00664F-8B34-4B1A-B7CC-415EC2D08D66}">
      <dgm:prSet/>
      <dgm:spPr/>
      <dgm:t>
        <a:bodyPr/>
        <a:lstStyle/>
        <a:p>
          <a:endParaRPr lang="en-US"/>
        </a:p>
      </dgm:t>
    </dgm:pt>
    <dgm:pt modelId="{42D52FFB-5F14-4C74-B4C8-CCA1CE1399E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April 9th: Found my first source code and began editing</a:t>
          </a:r>
        </a:p>
      </dgm:t>
    </dgm:pt>
    <dgm:pt modelId="{803817A4-F5EF-48A5-AE21-05E8964D2B5D}" type="parTrans" cxnId="{DEE1CF65-4A74-43C7-A6B2-1EBFC3896B4D}">
      <dgm:prSet/>
      <dgm:spPr/>
      <dgm:t>
        <a:bodyPr/>
        <a:lstStyle/>
        <a:p>
          <a:endParaRPr lang="en-US"/>
        </a:p>
      </dgm:t>
    </dgm:pt>
    <dgm:pt modelId="{F7E48393-0854-4F9A-8CC2-8D0CB1679793}" type="sibTrans" cxnId="{DEE1CF65-4A74-43C7-A6B2-1EBFC3896B4D}">
      <dgm:prSet/>
      <dgm:spPr/>
      <dgm:t>
        <a:bodyPr/>
        <a:lstStyle/>
        <a:p>
          <a:endParaRPr lang="en-US"/>
        </a:p>
      </dgm:t>
    </dgm:pt>
    <dgm:pt modelId="{5C40EA10-4D7F-4AA1-96CF-A0AABBBF83A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April 20th-25th: Changed source code due to complexity of previous choice, began editing</a:t>
          </a:r>
        </a:p>
      </dgm:t>
    </dgm:pt>
    <dgm:pt modelId="{4A3D36F8-0FF5-447C-83EE-A24696B9AEB5}" type="parTrans" cxnId="{4CAD4BAE-2273-4D2E-A3D1-AB063228E5C2}">
      <dgm:prSet/>
      <dgm:spPr/>
      <dgm:t>
        <a:bodyPr/>
        <a:lstStyle/>
        <a:p>
          <a:endParaRPr lang="en-US"/>
        </a:p>
      </dgm:t>
    </dgm:pt>
    <dgm:pt modelId="{83183D0E-DB2B-4CBC-85C7-84E1677AEEF3}" type="sibTrans" cxnId="{4CAD4BAE-2273-4D2E-A3D1-AB063228E5C2}">
      <dgm:prSet/>
      <dgm:spPr/>
      <dgm:t>
        <a:bodyPr/>
        <a:lstStyle/>
        <a:p>
          <a:endParaRPr lang="en-US"/>
        </a:p>
      </dgm:t>
    </dgm:pt>
    <dgm:pt modelId="{4B848E52-E253-474A-9B3D-F8F98F0BC1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April 25th: Finalized coding structure</a:t>
          </a:r>
        </a:p>
      </dgm:t>
    </dgm:pt>
    <dgm:pt modelId="{24C2DE6F-8A81-4029-8451-EF3245063DDA}" type="parTrans" cxnId="{224442E7-B904-4B01-BC12-BE566D7DEA5E}">
      <dgm:prSet/>
      <dgm:spPr/>
      <dgm:t>
        <a:bodyPr/>
        <a:lstStyle/>
        <a:p>
          <a:endParaRPr lang="en-US"/>
        </a:p>
      </dgm:t>
    </dgm:pt>
    <dgm:pt modelId="{60654275-CAF2-4E45-98F3-673B8663727D}" type="sibTrans" cxnId="{224442E7-B904-4B01-BC12-BE566D7DEA5E}">
      <dgm:prSet/>
      <dgm:spPr/>
      <dgm:t>
        <a:bodyPr/>
        <a:lstStyle/>
        <a:p>
          <a:endParaRPr lang="en-US"/>
        </a:p>
      </dgm:t>
    </dgm:pt>
    <dgm:pt modelId="{2961A77F-7565-406E-9671-0E91AB08B281}" type="pres">
      <dgm:prSet presAssocID="{255B5B9F-7665-4E28-9ADD-1816706333CC}" presName="root" presStyleCnt="0">
        <dgm:presLayoutVars>
          <dgm:dir/>
          <dgm:resizeHandles val="exact"/>
        </dgm:presLayoutVars>
      </dgm:prSet>
      <dgm:spPr/>
    </dgm:pt>
    <dgm:pt modelId="{B0817C31-FDE0-4499-B531-67B157110E7E}" type="pres">
      <dgm:prSet presAssocID="{C7481631-983E-4702-A6EF-A4A155BD0875}" presName="compNode" presStyleCnt="0"/>
      <dgm:spPr/>
    </dgm:pt>
    <dgm:pt modelId="{E2F1FDD1-3FD2-4F28-937C-D4C3E40A0726}" type="pres">
      <dgm:prSet presAssocID="{C7481631-983E-4702-A6EF-A4A155BD0875}" presName="bgRect" presStyleLbl="bgShp" presStyleIdx="0" presStyleCnt="4"/>
      <dgm:spPr>
        <a:solidFill>
          <a:schemeClr val="tx1"/>
        </a:solidFill>
      </dgm:spPr>
    </dgm:pt>
    <dgm:pt modelId="{BA162B73-5D1D-4326-A4E8-F9809DB0BF88}" type="pres">
      <dgm:prSet presAssocID="{C7481631-983E-4702-A6EF-A4A155BD087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27BC8C55-68CA-4702-A44B-ED277CE781B7}" type="pres">
      <dgm:prSet presAssocID="{C7481631-983E-4702-A6EF-A4A155BD0875}" presName="spaceRect" presStyleCnt="0"/>
      <dgm:spPr/>
    </dgm:pt>
    <dgm:pt modelId="{D5E0D267-04D5-4BF1-870B-7779DB1765EA}" type="pres">
      <dgm:prSet presAssocID="{C7481631-983E-4702-A6EF-A4A155BD0875}" presName="parTx" presStyleLbl="revTx" presStyleIdx="0" presStyleCnt="4">
        <dgm:presLayoutVars>
          <dgm:chMax val="0"/>
          <dgm:chPref val="0"/>
        </dgm:presLayoutVars>
      </dgm:prSet>
      <dgm:spPr/>
    </dgm:pt>
    <dgm:pt modelId="{8486057A-784E-40B8-ABD1-2B6E176CA48F}" type="pres">
      <dgm:prSet presAssocID="{B9CF213B-A7CF-4672-BAD4-133FAE76FBB2}" presName="sibTrans" presStyleCnt="0"/>
      <dgm:spPr/>
    </dgm:pt>
    <dgm:pt modelId="{834DA209-80D9-49BC-88EF-B1EBB2746FFE}" type="pres">
      <dgm:prSet presAssocID="{42D52FFB-5F14-4C74-B4C8-CCA1CE1399E3}" presName="compNode" presStyleCnt="0"/>
      <dgm:spPr/>
    </dgm:pt>
    <dgm:pt modelId="{E2941423-0394-4ABD-A50B-710A5EF6AD0C}" type="pres">
      <dgm:prSet presAssocID="{42D52FFB-5F14-4C74-B4C8-CCA1CE1399E3}" presName="bgRect" presStyleLbl="bgShp" presStyleIdx="1" presStyleCnt="4"/>
      <dgm:spPr>
        <a:solidFill>
          <a:schemeClr val="tx1"/>
        </a:solidFill>
      </dgm:spPr>
    </dgm:pt>
    <dgm:pt modelId="{94F057B4-AFDA-44C2-B4D5-2E90E8B80907}" type="pres">
      <dgm:prSet presAssocID="{42D52FFB-5F14-4C74-B4C8-CCA1CE1399E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ypewriter"/>
        </a:ext>
      </dgm:extLst>
    </dgm:pt>
    <dgm:pt modelId="{7C18BDA8-B414-4719-B9AE-D25910E0F253}" type="pres">
      <dgm:prSet presAssocID="{42D52FFB-5F14-4C74-B4C8-CCA1CE1399E3}" presName="spaceRect" presStyleCnt="0"/>
      <dgm:spPr/>
    </dgm:pt>
    <dgm:pt modelId="{FE889A57-F8BA-4FEB-895C-21AFFAD60738}" type="pres">
      <dgm:prSet presAssocID="{42D52FFB-5F14-4C74-B4C8-CCA1CE1399E3}" presName="parTx" presStyleLbl="revTx" presStyleIdx="1" presStyleCnt="4">
        <dgm:presLayoutVars>
          <dgm:chMax val="0"/>
          <dgm:chPref val="0"/>
        </dgm:presLayoutVars>
      </dgm:prSet>
      <dgm:spPr/>
    </dgm:pt>
    <dgm:pt modelId="{0C1C022A-8FAB-47D9-ABFE-69CEBD32162A}" type="pres">
      <dgm:prSet presAssocID="{F7E48393-0854-4F9A-8CC2-8D0CB1679793}" presName="sibTrans" presStyleCnt="0"/>
      <dgm:spPr/>
    </dgm:pt>
    <dgm:pt modelId="{C24E2BB2-95EC-4401-BE36-152BD837C6BC}" type="pres">
      <dgm:prSet presAssocID="{5C40EA10-4D7F-4AA1-96CF-A0AABBBF83AD}" presName="compNode" presStyleCnt="0"/>
      <dgm:spPr/>
    </dgm:pt>
    <dgm:pt modelId="{ED60889E-2FB7-4B04-A537-8CD1DD17A7BA}" type="pres">
      <dgm:prSet presAssocID="{5C40EA10-4D7F-4AA1-96CF-A0AABBBF83AD}" presName="bgRect" presStyleLbl="bgShp" presStyleIdx="2" presStyleCnt="4"/>
      <dgm:spPr>
        <a:solidFill>
          <a:schemeClr val="tx1"/>
        </a:solidFill>
      </dgm:spPr>
    </dgm:pt>
    <dgm:pt modelId="{862CE365-C277-474E-8F74-77566428C27E}" type="pres">
      <dgm:prSet presAssocID="{5C40EA10-4D7F-4AA1-96CF-A0AABBBF83A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ip Calendar"/>
        </a:ext>
      </dgm:extLst>
    </dgm:pt>
    <dgm:pt modelId="{FDCE13A4-4584-4287-9C89-EFBA3D954FFA}" type="pres">
      <dgm:prSet presAssocID="{5C40EA10-4D7F-4AA1-96CF-A0AABBBF83AD}" presName="spaceRect" presStyleCnt="0"/>
      <dgm:spPr/>
    </dgm:pt>
    <dgm:pt modelId="{E34F2D05-A022-4370-8EE7-B16D4E5D2E9B}" type="pres">
      <dgm:prSet presAssocID="{5C40EA10-4D7F-4AA1-96CF-A0AABBBF83AD}" presName="parTx" presStyleLbl="revTx" presStyleIdx="2" presStyleCnt="4">
        <dgm:presLayoutVars>
          <dgm:chMax val="0"/>
          <dgm:chPref val="0"/>
        </dgm:presLayoutVars>
      </dgm:prSet>
      <dgm:spPr/>
    </dgm:pt>
    <dgm:pt modelId="{01F339C2-AAFA-4752-8627-AC3140371146}" type="pres">
      <dgm:prSet presAssocID="{83183D0E-DB2B-4CBC-85C7-84E1677AEEF3}" presName="sibTrans" presStyleCnt="0"/>
      <dgm:spPr/>
    </dgm:pt>
    <dgm:pt modelId="{FD473F7E-67E8-451B-AAC4-D9857F21EF80}" type="pres">
      <dgm:prSet presAssocID="{4B848E52-E253-474A-9B3D-F8F98F0BC160}" presName="compNode" presStyleCnt="0"/>
      <dgm:spPr/>
    </dgm:pt>
    <dgm:pt modelId="{539ECA07-6663-4750-A114-5ED784E6766A}" type="pres">
      <dgm:prSet presAssocID="{4B848E52-E253-474A-9B3D-F8F98F0BC160}" presName="bgRect" presStyleLbl="bgShp" presStyleIdx="3" presStyleCnt="4"/>
      <dgm:spPr>
        <a:solidFill>
          <a:schemeClr val="tx1"/>
        </a:solidFill>
      </dgm:spPr>
    </dgm:pt>
    <dgm:pt modelId="{8A7623F9-48F4-4C7B-BF28-8E2580A749AD}" type="pres">
      <dgm:prSet presAssocID="{4B848E52-E253-474A-9B3D-F8F98F0BC16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8CC26B3-D91D-4ABE-9F13-CD6358168B57}" type="pres">
      <dgm:prSet presAssocID="{4B848E52-E253-474A-9B3D-F8F98F0BC160}" presName="spaceRect" presStyleCnt="0"/>
      <dgm:spPr/>
    </dgm:pt>
    <dgm:pt modelId="{DED2487F-9231-4BD2-97CE-D3721E8FF73A}" type="pres">
      <dgm:prSet presAssocID="{4B848E52-E253-474A-9B3D-F8F98F0BC16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5B54537-FC75-4D9F-8A53-9964BFF7965F}" type="presOf" srcId="{4B848E52-E253-474A-9B3D-F8F98F0BC160}" destId="{DED2487F-9231-4BD2-97CE-D3721E8FF73A}" srcOrd="0" destOrd="0" presId="urn:microsoft.com/office/officeart/2018/2/layout/IconVerticalSolidList"/>
    <dgm:cxn modelId="{3F00664F-8B34-4B1A-B7CC-415EC2D08D66}" srcId="{255B5B9F-7665-4E28-9ADD-1816706333CC}" destId="{C7481631-983E-4702-A6EF-A4A155BD0875}" srcOrd="0" destOrd="0" parTransId="{F6AB3703-A0DB-481D-9AFB-A868C00F8B28}" sibTransId="{B9CF213B-A7CF-4672-BAD4-133FAE76FBB2}"/>
    <dgm:cxn modelId="{97A13D58-09DE-4B70-960F-5DFA864D6162}" type="presOf" srcId="{255B5B9F-7665-4E28-9ADD-1816706333CC}" destId="{2961A77F-7565-406E-9671-0E91AB08B281}" srcOrd="0" destOrd="0" presId="urn:microsoft.com/office/officeart/2018/2/layout/IconVerticalSolidList"/>
    <dgm:cxn modelId="{DEE1CF65-4A74-43C7-A6B2-1EBFC3896B4D}" srcId="{255B5B9F-7665-4E28-9ADD-1816706333CC}" destId="{42D52FFB-5F14-4C74-B4C8-CCA1CE1399E3}" srcOrd="1" destOrd="0" parTransId="{803817A4-F5EF-48A5-AE21-05E8964D2B5D}" sibTransId="{F7E48393-0854-4F9A-8CC2-8D0CB1679793}"/>
    <dgm:cxn modelId="{94FDA57A-910D-44F3-8788-B75DC38DA8B7}" type="presOf" srcId="{C7481631-983E-4702-A6EF-A4A155BD0875}" destId="{D5E0D267-04D5-4BF1-870B-7779DB1765EA}" srcOrd="0" destOrd="0" presId="urn:microsoft.com/office/officeart/2018/2/layout/IconVerticalSolidList"/>
    <dgm:cxn modelId="{9C6D748B-809D-4430-A508-D206F52D7FE9}" type="presOf" srcId="{5C40EA10-4D7F-4AA1-96CF-A0AABBBF83AD}" destId="{E34F2D05-A022-4370-8EE7-B16D4E5D2E9B}" srcOrd="0" destOrd="0" presId="urn:microsoft.com/office/officeart/2018/2/layout/IconVerticalSolidList"/>
    <dgm:cxn modelId="{DE1A3797-095E-43DB-A370-A4B94AE4EE26}" type="presOf" srcId="{42D52FFB-5F14-4C74-B4C8-CCA1CE1399E3}" destId="{FE889A57-F8BA-4FEB-895C-21AFFAD60738}" srcOrd="0" destOrd="0" presId="urn:microsoft.com/office/officeart/2018/2/layout/IconVerticalSolidList"/>
    <dgm:cxn modelId="{4CAD4BAE-2273-4D2E-A3D1-AB063228E5C2}" srcId="{255B5B9F-7665-4E28-9ADD-1816706333CC}" destId="{5C40EA10-4D7F-4AA1-96CF-A0AABBBF83AD}" srcOrd="2" destOrd="0" parTransId="{4A3D36F8-0FF5-447C-83EE-A24696B9AEB5}" sibTransId="{83183D0E-DB2B-4CBC-85C7-84E1677AEEF3}"/>
    <dgm:cxn modelId="{224442E7-B904-4B01-BC12-BE566D7DEA5E}" srcId="{255B5B9F-7665-4E28-9ADD-1816706333CC}" destId="{4B848E52-E253-474A-9B3D-F8F98F0BC160}" srcOrd="3" destOrd="0" parTransId="{24C2DE6F-8A81-4029-8451-EF3245063DDA}" sibTransId="{60654275-CAF2-4E45-98F3-673B8663727D}"/>
    <dgm:cxn modelId="{D4E4BAD6-73C7-4720-AA84-9877E4D3D158}" type="presParOf" srcId="{2961A77F-7565-406E-9671-0E91AB08B281}" destId="{B0817C31-FDE0-4499-B531-67B157110E7E}" srcOrd="0" destOrd="0" presId="urn:microsoft.com/office/officeart/2018/2/layout/IconVerticalSolidList"/>
    <dgm:cxn modelId="{80027B21-F21B-446D-B590-C71D784A0C1B}" type="presParOf" srcId="{B0817C31-FDE0-4499-B531-67B157110E7E}" destId="{E2F1FDD1-3FD2-4F28-937C-D4C3E40A0726}" srcOrd="0" destOrd="0" presId="urn:microsoft.com/office/officeart/2018/2/layout/IconVerticalSolidList"/>
    <dgm:cxn modelId="{A99045A3-D9E4-45CD-BF40-52F746ADA26E}" type="presParOf" srcId="{B0817C31-FDE0-4499-B531-67B157110E7E}" destId="{BA162B73-5D1D-4326-A4E8-F9809DB0BF88}" srcOrd="1" destOrd="0" presId="urn:microsoft.com/office/officeart/2018/2/layout/IconVerticalSolidList"/>
    <dgm:cxn modelId="{C78EDF1A-BD64-4405-8F6E-9B6CA82AEEDD}" type="presParOf" srcId="{B0817C31-FDE0-4499-B531-67B157110E7E}" destId="{27BC8C55-68CA-4702-A44B-ED277CE781B7}" srcOrd="2" destOrd="0" presId="urn:microsoft.com/office/officeart/2018/2/layout/IconVerticalSolidList"/>
    <dgm:cxn modelId="{B5011189-6EDE-4C86-BD6E-79D4C8A3D1EA}" type="presParOf" srcId="{B0817C31-FDE0-4499-B531-67B157110E7E}" destId="{D5E0D267-04D5-4BF1-870B-7779DB1765EA}" srcOrd="3" destOrd="0" presId="urn:microsoft.com/office/officeart/2018/2/layout/IconVerticalSolidList"/>
    <dgm:cxn modelId="{E134199A-2323-4279-9AEE-D8E129138A0D}" type="presParOf" srcId="{2961A77F-7565-406E-9671-0E91AB08B281}" destId="{8486057A-784E-40B8-ABD1-2B6E176CA48F}" srcOrd="1" destOrd="0" presId="urn:microsoft.com/office/officeart/2018/2/layout/IconVerticalSolidList"/>
    <dgm:cxn modelId="{4BDF8A75-9A87-4B54-92A2-5BC4474CCBD6}" type="presParOf" srcId="{2961A77F-7565-406E-9671-0E91AB08B281}" destId="{834DA209-80D9-49BC-88EF-B1EBB2746FFE}" srcOrd="2" destOrd="0" presId="urn:microsoft.com/office/officeart/2018/2/layout/IconVerticalSolidList"/>
    <dgm:cxn modelId="{0A49E0F9-70B0-447A-A261-0A92EDFEF9EB}" type="presParOf" srcId="{834DA209-80D9-49BC-88EF-B1EBB2746FFE}" destId="{E2941423-0394-4ABD-A50B-710A5EF6AD0C}" srcOrd="0" destOrd="0" presId="urn:microsoft.com/office/officeart/2018/2/layout/IconVerticalSolidList"/>
    <dgm:cxn modelId="{5C56206A-77CA-4587-865D-5B702AD4AD50}" type="presParOf" srcId="{834DA209-80D9-49BC-88EF-B1EBB2746FFE}" destId="{94F057B4-AFDA-44C2-B4D5-2E90E8B80907}" srcOrd="1" destOrd="0" presId="urn:microsoft.com/office/officeart/2018/2/layout/IconVerticalSolidList"/>
    <dgm:cxn modelId="{1AA4E30D-7188-4689-A3FC-1B848B372311}" type="presParOf" srcId="{834DA209-80D9-49BC-88EF-B1EBB2746FFE}" destId="{7C18BDA8-B414-4719-B9AE-D25910E0F253}" srcOrd="2" destOrd="0" presId="urn:microsoft.com/office/officeart/2018/2/layout/IconVerticalSolidList"/>
    <dgm:cxn modelId="{83CF6D4A-E45F-4D4C-A246-8431EA1F349E}" type="presParOf" srcId="{834DA209-80D9-49BC-88EF-B1EBB2746FFE}" destId="{FE889A57-F8BA-4FEB-895C-21AFFAD60738}" srcOrd="3" destOrd="0" presId="urn:microsoft.com/office/officeart/2018/2/layout/IconVerticalSolidList"/>
    <dgm:cxn modelId="{EED827B8-0994-410F-A52B-EAB844CFE707}" type="presParOf" srcId="{2961A77F-7565-406E-9671-0E91AB08B281}" destId="{0C1C022A-8FAB-47D9-ABFE-69CEBD32162A}" srcOrd="3" destOrd="0" presId="urn:microsoft.com/office/officeart/2018/2/layout/IconVerticalSolidList"/>
    <dgm:cxn modelId="{8A533383-E58D-42D4-ABC6-37C739E9EE42}" type="presParOf" srcId="{2961A77F-7565-406E-9671-0E91AB08B281}" destId="{C24E2BB2-95EC-4401-BE36-152BD837C6BC}" srcOrd="4" destOrd="0" presId="urn:microsoft.com/office/officeart/2018/2/layout/IconVerticalSolidList"/>
    <dgm:cxn modelId="{BA55EFF0-337D-46C5-AC68-E169D5397F70}" type="presParOf" srcId="{C24E2BB2-95EC-4401-BE36-152BD837C6BC}" destId="{ED60889E-2FB7-4B04-A537-8CD1DD17A7BA}" srcOrd="0" destOrd="0" presId="urn:microsoft.com/office/officeart/2018/2/layout/IconVerticalSolidList"/>
    <dgm:cxn modelId="{1C0171D1-46DE-4AD4-A11D-9787075AEB0B}" type="presParOf" srcId="{C24E2BB2-95EC-4401-BE36-152BD837C6BC}" destId="{862CE365-C277-474E-8F74-77566428C27E}" srcOrd="1" destOrd="0" presId="urn:microsoft.com/office/officeart/2018/2/layout/IconVerticalSolidList"/>
    <dgm:cxn modelId="{A6E38610-A40A-42B9-91DE-043736555BBE}" type="presParOf" srcId="{C24E2BB2-95EC-4401-BE36-152BD837C6BC}" destId="{FDCE13A4-4584-4287-9C89-EFBA3D954FFA}" srcOrd="2" destOrd="0" presId="urn:microsoft.com/office/officeart/2018/2/layout/IconVerticalSolidList"/>
    <dgm:cxn modelId="{E896367B-0B6C-478C-AFDF-CE5EE699235D}" type="presParOf" srcId="{C24E2BB2-95EC-4401-BE36-152BD837C6BC}" destId="{E34F2D05-A022-4370-8EE7-B16D4E5D2E9B}" srcOrd="3" destOrd="0" presId="urn:microsoft.com/office/officeart/2018/2/layout/IconVerticalSolidList"/>
    <dgm:cxn modelId="{A30F3D36-ADF8-4B15-9438-7A0FA2F08C98}" type="presParOf" srcId="{2961A77F-7565-406E-9671-0E91AB08B281}" destId="{01F339C2-AAFA-4752-8627-AC3140371146}" srcOrd="5" destOrd="0" presId="urn:microsoft.com/office/officeart/2018/2/layout/IconVerticalSolidList"/>
    <dgm:cxn modelId="{355C9376-BDCB-488B-B050-9EF58ADE0DCD}" type="presParOf" srcId="{2961A77F-7565-406E-9671-0E91AB08B281}" destId="{FD473F7E-67E8-451B-AAC4-D9857F21EF80}" srcOrd="6" destOrd="0" presId="urn:microsoft.com/office/officeart/2018/2/layout/IconVerticalSolidList"/>
    <dgm:cxn modelId="{A3396DA2-A9C1-4100-85AB-074F66E5452C}" type="presParOf" srcId="{FD473F7E-67E8-451B-AAC4-D9857F21EF80}" destId="{539ECA07-6663-4750-A114-5ED784E6766A}" srcOrd="0" destOrd="0" presId="urn:microsoft.com/office/officeart/2018/2/layout/IconVerticalSolidList"/>
    <dgm:cxn modelId="{3FE2B46F-E1B6-4313-B7F0-3A28E6CB5211}" type="presParOf" srcId="{FD473F7E-67E8-451B-AAC4-D9857F21EF80}" destId="{8A7623F9-48F4-4C7B-BF28-8E2580A749AD}" srcOrd="1" destOrd="0" presId="urn:microsoft.com/office/officeart/2018/2/layout/IconVerticalSolidList"/>
    <dgm:cxn modelId="{206B729D-2A77-41D1-A27F-23A1A31F3EAE}" type="presParOf" srcId="{FD473F7E-67E8-451B-AAC4-D9857F21EF80}" destId="{38CC26B3-D91D-4ABE-9F13-CD6358168B57}" srcOrd="2" destOrd="0" presId="urn:microsoft.com/office/officeart/2018/2/layout/IconVerticalSolidList"/>
    <dgm:cxn modelId="{079EBA30-127E-4FFB-9725-B5A754F58E43}" type="presParOf" srcId="{FD473F7E-67E8-451B-AAC4-D9857F21EF80}" destId="{DED2487F-9231-4BD2-97CE-D3721E8FF73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F1FDD1-3FD2-4F28-937C-D4C3E40A0726}">
      <dsp:nvSpPr>
        <dsp:cNvPr id="0" name=""/>
        <dsp:cNvSpPr/>
      </dsp:nvSpPr>
      <dsp:spPr>
        <a:xfrm>
          <a:off x="0" y="2282"/>
          <a:ext cx="6171948" cy="1156744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162B73-5D1D-4326-A4E8-F9809DB0BF88}">
      <dsp:nvSpPr>
        <dsp:cNvPr id="0" name=""/>
        <dsp:cNvSpPr/>
      </dsp:nvSpPr>
      <dsp:spPr>
        <a:xfrm>
          <a:off x="349915" y="262549"/>
          <a:ext cx="636209" cy="6362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E0D267-04D5-4BF1-870B-7779DB1765EA}">
      <dsp:nvSpPr>
        <dsp:cNvPr id="0" name=""/>
        <dsp:cNvSpPr/>
      </dsp:nvSpPr>
      <dsp:spPr>
        <a:xfrm>
          <a:off x="1336039" y="2282"/>
          <a:ext cx="4835908" cy="1156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22" tIns="122422" rIns="122422" bIns="122422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April 8th: Chose and submitted project idea for a weekly calendar using python!</a:t>
          </a:r>
        </a:p>
      </dsp:txBody>
      <dsp:txXfrm>
        <a:off x="1336039" y="2282"/>
        <a:ext cx="4835908" cy="1156744"/>
      </dsp:txXfrm>
    </dsp:sp>
    <dsp:sp modelId="{E2941423-0394-4ABD-A50B-710A5EF6AD0C}">
      <dsp:nvSpPr>
        <dsp:cNvPr id="0" name=""/>
        <dsp:cNvSpPr/>
      </dsp:nvSpPr>
      <dsp:spPr>
        <a:xfrm>
          <a:off x="0" y="1448212"/>
          <a:ext cx="6171948" cy="1156744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F057B4-AFDA-44C2-B4D5-2E90E8B80907}">
      <dsp:nvSpPr>
        <dsp:cNvPr id="0" name=""/>
        <dsp:cNvSpPr/>
      </dsp:nvSpPr>
      <dsp:spPr>
        <a:xfrm>
          <a:off x="349915" y="1708480"/>
          <a:ext cx="636209" cy="6362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889A57-F8BA-4FEB-895C-21AFFAD60738}">
      <dsp:nvSpPr>
        <dsp:cNvPr id="0" name=""/>
        <dsp:cNvSpPr/>
      </dsp:nvSpPr>
      <dsp:spPr>
        <a:xfrm>
          <a:off x="1336039" y="1448212"/>
          <a:ext cx="4835908" cy="1156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22" tIns="122422" rIns="122422" bIns="122422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April 9th: Found my first source code and began editing</a:t>
          </a:r>
        </a:p>
      </dsp:txBody>
      <dsp:txXfrm>
        <a:off x="1336039" y="1448212"/>
        <a:ext cx="4835908" cy="1156744"/>
      </dsp:txXfrm>
    </dsp:sp>
    <dsp:sp modelId="{ED60889E-2FB7-4B04-A537-8CD1DD17A7BA}">
      <dsp:nvSpPr>
        <dsp:cNvPr id="0" name=""/>
        <dsp:cNvSpPr/>
      </dsp:nvSpPr>
      <dsp:spPr>
        <a:xfrm>
          <a:off x="0" y="2894143"/>
          <a:ext cx="6171948" cy="1156744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2CE365-C277-474E-8F74-77566428C27E}">
      <dsp:nvSpPr>
        <dsp:cNvPr id="0" name=""/>
        <dsp:cNvSpPr/>
      </dsp:nvSpPr>
      <dsp:spPr>
        <a:xfrm>
          <a:off x="349915" y="3154410"/>
          <a:ext cx="636209" cy="6362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4F2D05-A022-4370-8EE7-B16D4E5D2E9B}">
      <dsp:nvSpPr>
        <dsp:cNvPr id="0" name=""/>
        <dsp:cNvSpPr/>
      </dsp:nvSpPr>
      <dsp:spPr>
        <a:xfrm>
          <a:off x="1336039" y="2894143"/>
          <a:ext cx="4835908" cy="1156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22" tIns="122422" rIns="122422" bIns="122422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April 20th-25th: Changed source code due to complexity of previous choice, began editing</a:t>
          </a:r>
        </a:p>
      </dsp:txBody>
      <dsp:txXfrm>
        <a:off x="1336039" y="2894143"/>
        <a:ext cx="4835908" cy="1156744"/>
      </dsp:txXfrm>
    </dsp:sp>
    <dsp:sp modelId="{539ECA07-6663-4750-A114-5ED784E6766A}">
      <dsp:nvSpPr>
        <dsp:cNvPr id="0" name=""/>
        <dsp:cNvSpPr/>
      </dsp:nvSpPr>
      <dsp:spPr>
        <a:xfrm>
          <a:off x="0" y="4340073"/>
          <a:ext cx="6171948" cy="1156744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7623F9-48F4-4C7B-BF28-8E2580A749AD}">
      <dsp:nvSpPr>
        <dsp:cNvPr id="0" name=""/>
        <dsp:cNvSpPr/>
      </dsp:nvSpPr>
      <dsp:spPr>
        <a:xfrm>
          <a:off x="349915" y="4600340"/>
          <a:ext cx="636209" cy="6362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D2487F-9231-4BD2-97CE-D3721E8FF73A}">
      <dsp:nvSpPr>
        <dsp:cNvPr id="0" name=""/>
        <dsp:cNvSpPr/>
      </dsp:nvSpPr>
      <dsp:spPr>
        <a:xfrm>
          <a:off x="1336039" y="4340073"/>
          <a:ext cx="4835908" cy="1156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22" tIns="122422" rIns="122422" bIns="122422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April 25th: Finalized coding structure</a:t>
          </a:r>
        </a:p>
      </dsp:txBody>
      <dsp:txXfrm>
        <a:off x="1336039" y="4340073"/>
        <a:ext cx="4835908" cy="11567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D4F60-3B00-4DB4-90A4-67F8107A0900}" type="datetime1">
              <a:rPr lang="en-US" smtClean="0"/>
              <a:t>5/3/24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60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12018-AE0B-45B3-8833-1C61B747ADFD}" type="datetime1">
              <a:rPr lang="en-US" smtClean="0"/>
              <a:t>5/3/24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138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4D72-DF44-407D-AEE5-0273DD00D922}" type="datetime1">
              <a:rPr lang="en-US" smtClean="0"/>
              <a:t>5/3/24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101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DE685-1B6F-4D7C-AEF2-C9AD71EC467A}" type="datetime1">
              <a:rPr lang="en-US" smtClean="0"/>
              <a:t>5/3/24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54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20BAB-D1DB-4DC1-908A-9B5E73715905}" type="datetime1">
              <a:rPr lang="en-US" smtClean="0"/>
              <a:t>5/3/24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448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2DD5A-C337-4F22-BED0-547AFC68CFD6}" type="datetime1">
              <a:rPr lang="en-US" smtClean="0"/>
              <a:t>5/3/24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972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8DFBF-4DB8-447F-A740-22B1B0F7DDD8}" type="datetime1">
              <a:rPr lang="en-US" smtClean="0"/>
              <a:t>5/3/24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94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12435-B87A-4434-B86A-1406D5D81959}" type="datetime1">
              <a:rPr lang="en-US" smtClean="0"/>
              <a:t>5/3/24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288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850E0-9242-469C-9FA7-447D7E43FF29}" type="datetime1">
              <a:rPr lang="en-US" smtClean="0"/>
              <a:t>5/3/24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333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184C1-634B-4D2F-90E1-C39B48114444}" type="datetime1">
              <a:rPr lang="en-US" smtClean="0"/>
              <a:t>5/3/24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834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A4FC1-9CCD-4E4B-AB4D-5CAEC19C950B}" type="datetime1">
              <a:rPr lang="en-US" smtClean="0"/>
              <a:t>5/3/24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67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FBA78304-8938-479D-8111-AA943458A814}" type="datetime1">
              <a:rPr lang="en-US" smtClean="0"/>
              <a:t>5/3/24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574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74" r:id="rId7"/>
    <p:sldLayoutId id="2147483675" r:id="rId8"/>
    <p:sldLayoutId id="2147483676" r:id="rId9"/>
    <p:sldLayoutId id="2147483677" r:id="rId10"/>
    <p:sldLayoutId id="2147483679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/ksu-is/weekly-schedule-creator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chwithtim/Schedule-Creator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Boanerges7/school_timetable/tree/master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age in a planner">
            <a:extLst>
              <a:ext uri="{FF2B5EF4-FFF2-40B4-BE49-F238E27FC236}">
                <a16:creationId xmlns:a16="http://schemas.microsoft.com/office/drawing/2014/main" id="{732866FF-9780-CA5F-5D44-3ADA65568C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2000"/>
          </a:blip>
          <a:srcRect t="2885" r="-2" b="12717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FBAAD93-7DE6-47D1-3609-446AE138A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507179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45000"/>
                </a:schemeClr>
              </a:gs>
              <a:gs pos="26000">
                <a:schemeClr val="bg1">
                  <a:alpha val="32000"/>
                </a:schemeClr>
              </a:gs>
              <a:gs pos="100000">
                <a:schemeClr val="bg1">
                  <a:alpha val="6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45736" y="1038353"/>
            <a:ext cx="4390093" cy="3510643"/>
          </a:xfrm>
        </p:spPr>
        <p:txBody>
          <a:bodyPr anchor="t">
            <a:normAutofit/>
          </a:bodyPr>
          <a:lstStyle/>
          <a:p>
            <a:r>
              <a:rPr lang="en-US" sz="6000" dirty="0"/>
              <a:t>Weekly </a:t>
            </a:r>
            <a:r>
              <a:rPr lang="en-US" sz="6000" dirty="0">
                <a:solidFill>
                  <a:srgbClr val="C9DDFF"/>
                </a:solidFill>
              </a:rPr>
              <a:t>Schedule</a:t>
            </a:r>
            <a:r>
              <a:rPr lang="en-US" sz="6000" dirty="0"/>
              <a:t> Creator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5736" y="5496945"/>
            <a:ext cx="4779199" cy="8496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200" dirty="0"/>
              <a:t>Team Members: Nathaly Guevara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236859-7780-1451-40B8-74A77E271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62326" y="727509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FD28D16-AC5F-2206-1ED8-1A29F38D0468}"/>
              </a:ext>
            </a:extLst>
          </p:cNvPr>
          <p:cNvSpPr txBox="1"/>
          <p:nvPr/>
        </p:nvSpPr>
        <p:spPr>
          <a:xfrm>
            <a:off x="7148208" y="4546060"/>
            <a:ext cx="481032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A simple, yet smarter way to code and organize your week!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50F70E-BE7A-F2B6-0E63-9287E1EB149C}"/>
              </a:ext>
            </a:extLst>
          </p:cNvPr>
          <p:cNvSpPr txBox="1"/>
          <p:nvPr/>
        </p:nvSpPr>
        <p:spPr>
          <a:xfrm>
            <a:off x="7148209" y="3905655"/>
            <a:ext cx="52318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www.github.com/ksu-is/weekly-schedule-creator</a:t>
            </a:r>
            <a:r>
              <a:rPr lang="en-US" dirty="0"/>
              <a:t> </a:t>
            </a: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FC44E0F-F901-2902-32C3-E1E78FD82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20" y="1879785"/>
            <a:ext cx="6492201" cy="4456176"/>
          </a:xfrm>
          <a:prstGeom prst="rect">
            <a:avLst/>
          </a:prstGeom>
        </p:spPr>
      </p:pic>
      <p:pic>
        <p:nvPicPr>
          <p:cNvPr id="8" name="Picture 7" descr="A white grid with black text&#10;&#10;Description automatically generated">
            <a:extLst>
              <a:ext uri="{FF2B5EF4-FFF2-40B4-BE49-F238E27FC236}">
                <a16:creationId xmlns:a16="http://schemas.microsoft.com/office/drawing/2014/main" id="{957727B4-AB37-23FB-738A-61D0C6D4D1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5" r="455"/>
          <a:stretch/>
        </p:blipFill>
        <p:spPr>
          <a:xfrm>
            <a:off x="455537" y="1037559"/>
            <a:ext cx="6040607" cy="12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3E6EC-BA4B-7F74-5353-6992EE9F5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code(s)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3DE41A-AA1A-42C5-2CFA-19AAFAE65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r>
              <a:rPr lang="en-US" sz="2000" b="0" dirty="0">
                <a:solidFill>
                  <a:schemeClr val="bg1"/>
                </a:solidFill>
                <a:ea typeface="+mj-lt"/>
                <a:cs typeface="+mj-lt"/>
              </a:rPr>
              <a:t>Schedule Creator By Tech with Tim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AB9118-E0F8-4CAD-B1BA-D45BF12FE24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rial"/>
                <a:cs typeface="Arial"/>
                <a:hlinkClick r:id="rId3"/>
              </a:rPr>
              <a:t>https://github.com/techwithtim/Schedule-Creator</a:t>
            </a:r>
            <a:r>
              <a:rPr lang="en-US" dirty="0">
                <a:ea typeface="+mn-lt"/>
                <a:cs typeface="+mn-lt"/>
              </a:rPr>
              <a:t> </a:t>
            </a:r>
          </a:p>
          <a:p>
            <a:r>
              <a:rPr lang="en-US" dirty="0">
                <a:ea typeface="+mn-lt"/>
                <a:cs typeface="+mn-lt"/>
              </a:rPr>
              <a:t>Failed to utilize efficiently due to complicated coding issues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19B2E6-7C47-7F7A-1020-60B7941E4E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r>
              <a:rPr lang="en-US" sz="2000" b="0" dirty="0">
                <a:solidFill>
                  <a:schemeClr val="bg1"/>
                </a:solidFill>
                <a:ea typeface="+mj-lt"/>
                <a:cs typeface="+mj-lt"/>
              </a:rPr>
              <a:t>School Timetable by Boanerges7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5574F6-447C-4DBD-F377-6D85AD023EC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rial"/>
                <a:cs typeface="Arial"/>
                <a:hlinkClick r:id="rId4"/>
              </a:rPr>
              <a:t>https://github.com/Boanerges7/school_timetable/tree/master</a:t>
            </a:r>
            <a:r>
              <a:rPr lang="en-US" dirty="0">
                <a:ea typeface="+mn-lt"/>
                <a:cs typeface="+mn-lt"/>
              </a:rPr>
              <a:t> </a:t>
            </a:r>
          </a:p>
          <a:p>
            <a:r>
              <a:rPr lang="en-US" dirty="0">
                <a:ea typeface="+mn-lt"/>
                <a:cs typeface="+mn-lt"/>
              </a:rPr>
              <a:t>Coding was easy to edit and understand. Had exactly what I needed!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3B42AA-DE49-BE1A-95CA-DBC3517CA7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26418" y="7148973"/>
            <a:ext cx="2592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3E089A-3700-B8C0-BD9A-FEB08655B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Weekly Schedule Creator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672DD6-2D50-EA8A-B8E9-7616547F0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246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DC17C0-817A-ADB4-C27B-6B0165F00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3914776" cy="3977269"/>
          </a:xfrm>
        </p:spPr>
        <p:txBody>
          <a:bodyPr>
            <a:normAutofit/>
          </a:bodyPr>
          <a:lstStyle/>
          <a:p>
            <a:r>
              <a:rPr lang="en-US" sz="3400"/>
              <a:t>Project  Timeline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BFD5B9F-5FB6-467D-83D5-DF82F1907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524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5DD58-D8D4-4F0B-AAC8-E243F6DA2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Weekly Schedule Creator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B3FF8-96C9-9D71-BA29-285AE72251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26418" y="6991505"/>
            <a:ext cx="259259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6DE685-1B6F-4D7C-AEF2-C9AD71EC467A}" type="datetime1">
              <a:rPr lang="en-US" smtClean="0"/>
              <a:pPr>
                <a:spcAft>
                  <a:spcPts val="600"/>
                </a:spcAft>
              </a:pPr>
              <a:t>5/3/24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2FD1D-4529-CD61-F642-6E19B962C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7E7843D-FF13-4365-9478-9625B70A2705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/>
          </a:p>
        </p:txBody>
      </p:sp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3948312A-DFF7-BFD0-5BA2-8E55F02962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4792960"/>
              </p:ext>
            </p:extLst>
          </p:nvPr>
        </p:nvGraphicFramePr>
        <p:xfrm>
          <a:off x="5219952" y="723900"/>
          <a:ext cx="6171948" cy="5499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56012422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150</Words>
  <Application>Microsoft Macintosh PowerPoint</Application>
  <PresentationFormat>Widescreen</PresentationFormat>
  <Paragraphs>21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Calisto MT</vt:lpstr>
      <vt:lpstr>Neue Haas Grotesk Text Pro</vt:lpstr>
      <vt:lpstr>Univers Condensed</vt:lpstr>
      <vt:lpstr>ChronicleVTI</vt:lpstr>
      <vt:lpstr>Weekly Schedule Creator</vt:lpstr>
      <vt:lpstr>Source code(s)</vt:lpstr>
      <vt:lpstr>Project  Timeline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Nathaly Guevara</cp:lastModifiedBy>
  <cp:revision>215</cp:revision>
  <dcterms:created xsi:type="dcterms:W3CDTF">2024-04-29T02:31:33Z</dcterms:created>
  <dcterms:modified xsi:type="dcterms:W3CDTF">2024-05-03T17:13:45Z</dcterms:modified>
</cp:coreProperties>
</file>